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2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36F42-0306-3ECB-BF73-11ACF20AA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BBC5-657C-0AE9-7748-69BBBE9E0B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6D168-E4C4-3701-1BA0-51A24259B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047A4-23E2-B84F-B200-82929F1D6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5B9A60-122D-8E4B-4E1E-D4DDFCB75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83020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56776-B9E1-8971-7F81-E9CFB9E26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C1AF70-35E4-7E87-D288-9EB370D26D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7DE35-7517-690D-DD2A-96918D66A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7E2F87-B55C-3EE9-CF96-95914D33D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586DAB-FF1F-4EE8-374C-20169E89C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99498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0C9985F-0C34-F5BA-AE0B-2C7DB38800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889E25-1242-AED1-9D3C-D599D5FC3F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86D6F-5727-FB2C-3239-90C4D3592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AA96F-0F0F-216E-3BE7-B1E1B4D5B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C986CB-CDE9-5379-0213-8F7623334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37238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13F15-D223-9445-A288-4CA61780C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3A787-32DD-AD54-6DA7-ADB16FFDDF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83740-6AA8-AE6C-3E20-227745E06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391AA-4D71-F2FF-9781-3D07BAB9F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CE1E5-A475-4D8B-EEA7-0BF557DCB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9185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D8D76-4AAC-5DC0-CBE1-1FA7E761C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73F03E-11C9-DDE1-3F98-5CC5BE911E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8E1206-6B83-2497-DE4C-BFADBD90A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80E75B-56B3-D79F-9033-C7D40C154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1FE10-815A-9DF1-591F-02F6BABFE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0176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69520-7903-1C76-7F49-FF9CE3AF3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34E166-8F94-0DB6-FF00-6570F097D3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E297C5-E1B2-0D20-17D1-C7036EC300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9603B0-F23C-C445-0FD6-4A4F0F9B2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0746E2-E182-8827-F879-B05CF99B2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D382ED-A031-B883-58B7-CF4576EB8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3493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0362A-CFCF-591D-8D8E-5004A6314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A109EE-8E80-8D57-FE12-0FAE6D6A4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9A9B1A-ECC4-B2BC-39F9-03E0AA733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4B123E-CF5B-BBED-408C-AC4DC3A702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D6A71F-84B4-9064-CEAA-8EC10CEA0D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6C53FD-CEDF-CB1F-1335-947CE9EB6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4ECBE3-043D-C8AC-7EDD-DA284857A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C44B3A-5C64-8460-341D-D06463A85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7977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1543D-0B99-9EEA-D71C-04E875E65C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4051E0-312A-CF68-23CF-D0AC6413E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1A33D7-FAE2-F30F-13AD-6EA7C1D0E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F18396-3C58-E1D7-AEA7-EDB2FC3EB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30266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9D5780-8CB0-4185-F5A3-CF2FE9E32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0903FB-3443-43D9-E18F-8E3B91199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E41F0-951C-B1FB-B0D5-02AC4C18A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7448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E6C9B-4D27-51F9-54AF-4BB5D486C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389977-C1D9-7FA8-5554-8EAB562457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CE3287-1BAB-A17D-A598-7092B3EAA1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515E75-9638-1B87-D8EE-0CF4981B2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E19146-2C31-B970-A2B0-9F6018286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D808B5-99A5-50A2-CF27-7A3EDC3207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7428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11629-222D-0AEC-B08E-286E32385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341EA7-337C-C8B1-7663-AB56409644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31B7D6-BDB1-3273-2F04-8462C28DDD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216827-5C9B-8A59-0D6A-5D5AE8795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BDE7B5-5C7C-E847-2522-30C989A10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9C294B-988E-3AFE-8DDF-AD34C718E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06202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6B680A-5572-6BD1-EB6A-B855D54C7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71B11-9572-584F-6ED9-FFDE2C959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0A988-A82E-85D8-3A18-4432DA66D3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E0C1B1-745E-4C56-A12A-F1557A1E8799}" type="datetimeFigureOut">
              <a:rPr lang="en-IN" smtClean="0"/>
              <a:t>29-04-2024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AE5DC-5605-14CA-C5A1-59D07FF0F0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D67A9-0588-5C93-F641-4E698D3CE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F99287-C2BF-4C11-8534-95067A8CFD1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1222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8446B12-7391-4711-8B31-112A0B896C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A56915-CFB2-E065-18FD-F93C20037D0F}"/>
              </a:ext>
            </a:extLst>
          </p:cNvPr>
          <p:cNvSpPr txBox="1"/>
          <p:nvPr/>
        </p:nvSpPr>
        <p:spPr>
          <a:xfrm>
            <a:off x="838199" y="4428000"/>
            <a:ext cx="6143626" cy="140040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3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COFFEE SHOP SALES ANALYSIS</a:t>
            </a:r>
          </a:p>
        </p:txBody>
      </p:sp>
      <p:pic>
        <p:nvPicPr>
          <p:cNvPr id="5" name="Picture 4" descr="Coffee on white background">
            <a:extLst>
              <a:ext uri="{FF2B5EF4-FFF2-40B4-BE49-F238E27FC236}">
                <a16:creationId xmlns:a16="http://schemas.microsoft.com/office/drawing/2014/main" id="{30B85D3B-E38A-6F71-1BA0-BB33C156F6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2" r="1" b="307"/>
          <a:stretch/>
        </p:blipFill>
        <p:spPr>
          <a:xfrm>
            <a:off x="6" y="-1"/>
            <a:ext cx="6000749" cy="3911828"/>
          </a:xfrm>
          <a:custGeom>
            <a:avLst/>
            <a:gdLst/>
            <a:ahLst/>
            <a:cxnLst/>
            <a:rect l="l" t="t" r="r" b="b"/>
            <a:pathLst>
              <a:path w="6000749" h="3911828">
                <a:moveTo>
                  <a:pt x="0" y="0"/>
                </a:moveTo>
                <a:lnTo>
                  <a:pt x="6000749" y="0"/>
                </a:lnTo>
                <a:lnTo>
                  <a:pt x="6000749" y="3767827"/>
                </a:lnTo>
                <a:lnTo>
                  <a:pt x="5572124" y="3740378"/>
                </a:lnTo>
                <a:lnTo>
                  <a:pt x="0" y="3911828"/>
                </a:lnTo>
                <a:close/>
              </a:path>
            </a:pathLst>
          </a:custGeom>
        </p:spPr>
      </p:pic>
      <p:pic>
        <p:nvPicPr>
          <p:cNvPr id="8" name="Picture 7" descr="Close up of whole coffee beans and ground coffee">
            <a:extLst>
              <a:ext uri="{FF2B5EF4-FFF2-40B4-BE49-F238E27FC236}">
                <a16:creationId xmlns:a16="http://schemas.microsoft.com/office/drawing/2014/main" id="{7000BDB7-93A2-28CA-0217-9438417561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1" r="1" b="10568"/>
          <a:stretch/>
        </p:blipFill>
        <p:spPr>
          <a:xfrm>
            <a:off x="6191245" y="-1"/>
            <a:ext cx="6000750" cy="3988028"/>
          </a:xfrm>
          <a:custGeom>
            <a:avLst/>
            <a:gdLst/>
            <a:ahLst/>
            <a:cxnLst/>
            <a:rect l="l" t="t" r="r" b="b"/>
            <a:pathLst>
              <a:path w="6000750" h="3988028">
                <a:moveTo>
                  <a:pt x="0" y="0"/>
                </a:moveTo>
                <a:lnTo>
                  <a:pt x="6000750" y="0"/>
                </a:lnTo>
                <a:lnTo>
                  <a:pt x="6000750" y="797153"/>
                </a:lnTo>
                <a:lnTo>
                  <a:pt x="6000750" y="2634343"/>
                </a:lnTo>
                <a:lnTo>
                  <a:pt x="6000750" y="3911828"/>
                </a:lnTo>
                <a:lnTo>
                  <a:pt x="3248025" y="3988028"/>
                </a:lnTo>
                <a:lnTo>
                  <a:pt x="0" y="3780026"/>
                </a:lnTo>
                <a:close/>
              </a:path>
            </a:pathLst>
          </a:cu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C0B7807-0C83-4963-821A-69B17272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528992"/>
            <a:ext cx="12192000" cy="757168"/>
            <a:chOff x="0" y="2959818"/>
            <a:chExt cx="12192000" cy="757168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B027EC7-3252-48A2-A7A4-1741F72E47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EBC51E4-7477-4290-BBD0-18AD942C3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4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6226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6B463F-D95B-78AA-4DAF-D054E7CC6E58}"/>
              </a:ext>
            </a:extLst>
          </p:cNvPr>
          <p:cNvSpPr txBox="1"/>
          <p:nvPr/>
        </p:nvSpPr>
        <p:spPr>
          <a:xfrm>
            <a:off x="640079" y="325369"/>
            <a:ext cx="5357949" cy="195684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atin typeface="+mj-lt"/>
                <a:ea typeface="+mj-ea"/>
                <a:cs typeface="+mj-cs"/>
              </a:rPr>
              <a:t>RECOMMENDED ANALYSIS</a:t>
            </a:r>
          </a:p>
        </p:txBody>
      </p:sp>
      <p:sp>
        <p:nvSpPr>
          <p:cNvPr id="19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723796-F978-3F02-7B37-ABD83B76BD60}"/>
              </a:ext>
            </a:extLst>
          </p:cNvPr>
          <p:cNvSpPr txBox="1"/>
          <p:nvPr/>
        </p:nvSpPr>
        <p:spPr>
          <a:xfrm>
            <a:off x="640080" y="2872899"/>
            <a:ext cx="4243589" cy="33206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How do sales vary by day of the week and hour of the day?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Are there any peak times for sales activity?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What is the total sales revenue for each month?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How do sales vary across different store locations?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What is the average price/order per person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Which products are the bestselling in terms of quantity and revenue? 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500"/>
              <a:t>How do sales vary by product category and type?</a:t>
            </a:r>
          </a:p>
        </p:txBody>
      </p:sp>
      <p:pic>
        <p:nvPicPr>
          <p:cNvPr id="12" name="Picture 11" descr="Coffee cups with coffee and coffee art">
            <a:extLst>
              <a:ext uri="{FF2B5EF4-FFF2-40B4-BE49-F238E27FC236}">
                <a16:creationId xmlns:a16="http://schemas.microsoft.com/office/drawing/2014/main" id="{191A9C54-56FC-DF46-1DCC-8C6D6723D7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93" r="11001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A56915-CFB2-E065-18FD-F93C20037D0F}"/>
              </a:ext>
            </a:extLst>
          </p:cNvPr>
          <p:cNvSpPr txBox="1"/>
          <p:nvPr/>
        </p:nvSpPr>
        <p:spPr>
          <a:xfrm>
            <a:off x="838199" y="4428000"/>
            <a:ext cx="6143626" cy="140040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3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820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F6B463F-D95B-78AA-4DAF-D054E7CC6E58}"/>
              </a:ext>
            </a:extLst>
          </p:cNvPr>
          <p:cNvSpPr txBox="1"/>
          <p:nvPr/>
        </p:nvSpPr>
        <p:spPr>
          <a:xfrm>
            <a:off x="838201" y="365125"/>
            <a:ext cx="5251316" cy="1807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>
                <a:latin typeface="+mj-lt"/>
                <a:ea typeface="+mj-ea"/>
                <a:cs typeface="+mj-cs"/>
              </a:rPr>
              <a:t>Insights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723796-F978-3F02-7B37-ABD83B76BD60}"/>
              </a:ext>
            </a:extLst>
          </p:cNvPr>
          <p:cNvSpPr txBox="1"/>
          <p:nvPr/>
        </p:nvSpPr>
        <p:spPr>
          <a:xfrm>
            <a:off x="838200" y="2333297"/>
            <a:ext cx="4619621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Mon</a:t>
            </a:r>
            <a:r>
              <a:rPr lang="en-US" sz="2000"/>
              <a:t>&amp; </a:t>
            </a:r>
            <a:r>
              <a:rPr lang="en-US" sz="2000" b="1"/>
              <a:t>Fri</a:t>
            </a:r>
            <a:r>
              <a:rPr lang="en-US" sz="2000"/>
              <a:t> are days with highest sales. On an average </a:t>
            </a:r>
            <a:r>
              <a:rPr lang="en-US" sz="2000" b="1"/>
              <a:t>7:30 AM to 10 AM </a:t>
            </a:r>
            <a:r>
              <a:rPr lang="en-US" sz="2000"/>
              <a:t>are usually the peak hours.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April to June </a:t>
            </a:r>
            <a:r>
              <a:rPr lang="en-US" sz="2000"/>
              <a:t>has the most sales.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Hell’s Kitchen </a:t>
            </a:r>
            <a:r>
              <a:rPr lang="en-US" sz="2000"/>
              <a:t>has the most orders as well as sales.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0" i="0" u="none" strike="noStrike">
                <a:effectLst/>
              </a:rPr>
              <a:t>By sales, </a:t>
            </a:r>
            <a:r>
              <a:rPr lang="en-US" sz="2000" b="1" i="0" u="none" strike="noStrike">
                <a:effectLst/>
              </a:rPr>
              <a:t>Barista Espresso</a:t>
            </a:r>
            <a:r>
              <a:rPr lang="en-US" sz="2000" b="1"/>
              <a:t> </a:t>
            </a:r>
            <a:r>
              <a:rPr lang="en-US" sz="2000"/>
              <a:t>tops the list. And by order count, </a:t>
            </a:r>
            <a:r>
              <a:rPr lang="en-US" sz="2000" b="1" i="0" u="none" strike="noStrike">
                <a:effectLst/>
              </a:rPr>
              <a:t>Brewed Chai </a:t>
            </a:r>
            <a:r>
              <a:rPr lang="en-US" sz="2000" b="0" i="0" u="none" strike="noStrike">
                <a:effectLst/>
              </a:rPr>
              <a:t>tea</a:t>
            </a:r>
            <a:r>
              <a:rPr lang="en-US" sz="2000"/>
              <a:t> tops the list.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/>
              <a:t>Regular sized </a:t>
            </a:r>
            <a:r>
              <a:rPr lang="en-US" sz="2000"/>
              <a:t>orders are the most preferred.</a:t>
            </a:r>
          </a:p>
        </p:txBody>
      </p:sp>
      <p:pic>
        <p:nvPicPr>
          <p:cNvPr id="3" name="Picture 2" descr="Top view of a hand holding a cup of coffee">
            <a:extLst>
              <a:ext uri="{FF2B5EF4-FFF2-40B4-BE49-F238E27FC236}">
                <a16:creationId xmlns:a16="http://schemas.microsoft.com/office/drawing/2014/main" id="{AE13581F-9874-85A8-9005-64E3462B97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04" r="13158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A56915-CFB2-E065-18FD-F93C20037D0F}"/>
              </a:ext>
            </a:extLst>
          </p:cNvPr>
          <p:cNvSpPr txBox="1"/>
          <p:nvPr/>
        </p:nvSpPr>
        <p:spPr>
          <a:xfrm>
            <a:off x="838199" y="4428000"/>
            <a:ext cx="6143626" cy="1400400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300" b="1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49308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</TotalTime>
  <Words>152</Words>
  <Application>Microsoft Office PowerPoint</Application>
  <PresentationFormat>Widescreen</PresentationFormat>
  <Paragraphs>15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Mayank Dutt</dc:creator>
  <cp:lastModifiedBy>Mayank Dutt</cp:lastModifiedBy>
  <cp:revision>2</cp:revision>
  <dcterms:created xsi:type="dcterms:W3CDTF">2024-04-25T20:09:15Z</dcterms:created>
  <dcterms:modified xsi:type="dcterms:W3CDTF">2024-04-29T05:14:01Z</dcterms:modified>
</cp:coreProperties>
</file>

<file path=docProps/thumbnail.jpeg>
</file>